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5460" autoAdjust="0"/>
  </p:normalViewPr>
  <p:slideViewPr>
    <p:cSldViewPr>
      <p:cViewPr varScale="1">
        <p:scale>
          <a:sx n="87" d="100"/>
          <a:sy n="87" d="100"/>
        </p:scale>
        <p:origin x="9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081418" y="5108094"/>
            <a:ext cx="69811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筆頭演者は日本脳卒中学会へ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kumimoji="1"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COI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自己申告を完了しています。</a:t>
            </a:r>
            <a:endParaRPr lang="en-US" altLang="ja-JP" sz="2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本演題の発表に際して開示すべき</a:t>
            </a:r>
            <a:r>
              <a:rPr kumimoji="1"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COI</a:t>
            </a:r>
            <a:r>
              <a:rPr kumimoji="1"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はありません。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126876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latin typeface="HGP創英角ｺﾞｼｯｸUB" pitchFamily="50" charset="-128"/>
                <a:ea typeface="HGP創英角ｺﾞｼｯｸUB" pitchFamily="50" charset="-128"/>
              </a:rPr>
              <a:t>若年性脳梗塞の一例（演題名）</a:t>
            </a:r>
            <a:endParaRPr lang="en-US" altLang="ja-JP" sz="4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342900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日本脳卒中病院（施設名）</a:t>
            </a:r>
            <a:endParaRPr lang="en-US" altLang="ja-JP" sz="4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脳卒中 太郎（氏名）</a:t>
            </a:r>
            <a:endParaRPr lang="en-US" altLang="ja-JP" sz="4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Meiryo UI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堀内 暁彦</dc:creator>
  <cp:lastModifiedBy>今津 優</cp:lastModifiedBy>
  <cp:revision>39</cp:revision>
  <dcterms:created xsi:type="dcterms:W3CDTF">2015-01-22T04:29:01Z</dcterms:created>
  <dcterms:modified xsi:type="dcterms:W3CDTF">2020-01-29T07:42:34Z</dcterms:modified>
</cp:coreProperties>
</file>