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5460" autoAdjust="0"/>
  </p:normalViewPr>
  <p:slideViewPr>
    <p:cSldViewPr>
      <p:cViewPr varScale="1">
        <p:scale>
          <a:sx n="87" d="100"/>
          <a:sy n="87" d="100"/>
        </p:scale>
        <p:origin x="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C30B-9B0D-4F85-85AD-F8A3F117DED0}" type="datetimeFigureOut">
              <a:rPr kumimoji="1" lang="ja-JP" altLang="en-US" smtClean="0"/>
              <a:pPr/>
              <a:t>2020/1/29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latin typeface="HGP創英角ｺﾞｼｯｸUB" pitchFamily="50" charset="-128"/>
                <a:ea typeface="HGP創英角ｺﾞｼｯｸUB" pitchFamily="50" charset="-128"/>
              </a:rPr>
              <a:t>若年性脳梗塞の一例（演題名）</a:t>
            </a:r>
            <a:endParaRPr lang="en-US" altLang="ja-JP" sz="4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5517232"/>
            <a:ext cx="8640960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筆頭演者は日本脳卒中学会へ過去</a:t>
            </a:r>
            <a:r>
              <a:rPr kumimoji="1"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年間の</a:t>
            </a:r>
            <a:r>
              <a:rPr kumimoji="1"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自己申告を完了しています。</a:t>
            </a:r>
            <a:endParaRPr lang="en-US" altLang="ja-JP" sz="2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429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日本脳卒中病院（施設名）</a:t>
            </a:r>
            <a:endParaRPr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脳卒中 太郎（氏名）</a:t>
            </a:r>
            <a:endParaRPr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51520" y="40466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latin typeface="HGP創英角ｺﾞｼｯｸUB" pitchFamily="50" charset="-128"/>
                <a:ea typeface="HGP創英角ｺﾞｼｯｸUB" pitchFamily="50" charset="-128"/>
              </a:rPr>
              <a:t>筆頭演者のＣＯＩ開示</a:t>
            </a:r>
            <a:endParaRPr lang="en-US" altLang="ja-JP" sz="4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48478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日本脳卒中学会への</a:t>
            </a:r>
            <a:r>
              <a:rPr kumimoji="1"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自己申告を完了して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おり、</a:t>
            </a:r>
            <a:endParaRPr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昨年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月～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月において本講演に関して開示すべき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は以下の通りです。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2350974"/>
            <a:ext cx="8640960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役員、顧問職：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なし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kumimoji="1"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株の保有：</a:t>
            </a:r>
            <a:r>
              <a:rPr kumimoji="1"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kumimoji="1"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なし</a:t>
            </a:r>
            <a:endParaRPr kumimoji="1"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特許権使用料：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なし</a:t>
            </a:r>
            <a:endParaRPr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kumimoji="1"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講演料：</a:t>
            </a:r>
            <a:r>
              <a:rPr kumimoji="1"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あり（○○製薬）</a:t>
            </a:r>
            <a:endParaRPr kumimoji="1"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原稿料：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なし</a:t>
            </a:r>
            <a:endParaRPr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kumimoji="1"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研究費：</a:t>
            </a:r>
            <a:r>
              <a:rPr kumimoji="1"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kumimoji="1"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あり（○○製薬）</a:t>
            </a:r>
            <a:endParaRPr kumimoji="1"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その他：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なし</a:t>
            </a:r>
            <a:endParaRPr kumimoji="1"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右中かっこ 10"/>
          <p:cNvSpPr/>
          <p:nvPr/>
        </p:nvSpPr>
        <p:spPr>
          <a:xfrm>
            <a:off x="5724128" y="2492896"/>
            <a:ext cx="288032" cy="3096344"/>
          </a:xfrm>
          <a:prstGeom prst="rightBrace">
            <a:avLst>
              <a:gd name="adj1" fmla="val 4470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84168" y="38549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金額は開示不要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5618497"/>
            <a:ext cx="8640960" cy="112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日本脳卒中病院（施設名）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脳卒中 太郎（氏名）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143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堀内 暁彦</dc:creator>
  <cp:lastModifiedBy>今津 優</cp:lastModifiedBy>
  <cp:revision>39</cp:revision>
  <dcterms:created xsi:type="dcterms:W3CDTF">2015-01-22T04:29:01Z</dcterms:created>
  <dcterms:modified xsi:type="dcterms:W3CDTF">2020-01-29T07:43:01Z</dcterms:modified>
</cp:coreProperties>
</file>